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2" r:id="rId4"/>
  </p:sldMasterIdLst>
  <p:notesMasterIdLst>
    <p:notesMasterId r:id="rId30"/>
  </p:notesMasterIdLst>
  <p:sldIdLst>
    <p:sldId id="256" r:id="rId5"/>
    <p:sldId id="258" r:id="rId6"/>
    <p:sldId id="259" r:id="rId7"/>
    <p:sldId id="257" r:id="rId8"/>
    <p:sldId id="260" r:id="rId9"/>
    <p:sldId id="263" r:id="rId10"/>
    <p:sldId id="261" r:id="rId11"/>
    <p:sldId id="264" r:id="rId12"/>
    <p:sldId id="271" r:id="rId13"/>
    <p:sldId id="265" r:id="rId14"/>
    <p:sldId id="266" r:id="rId15"/>
    <p:sldId id="282" r:id="rId16"/>
    <p:sldId id="268" r:id="rId17"/>
    <p:sldId id="269" r:id="rId18"/>
    <p:sldId id="270" r:id="rId19"/>
    <p:sldId id="285" r:id="rId20"/>
    <p:sldId id="272" r:id="rId21"/>
    <p:sldId id="280" r:id="rId22"/>
    <p:sldId id="274" r:id="rId23"/>
    <p:sldId id="283" r:id="rId24"/>
    <p:sldId id="276" r:id="rId25"/>
    <p:sldId id="284" r:id="rId26"/>
    <p:sldId id="277" r:id="rId27"/>
    <p:sldId id="278" r:id="rId28"/>
    <p:sldId id="27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Medium" panose="00000600000000000000" pitchFamily="2" charset="0"/>
      <p:regular r:id="rId39"/>
      <p:bold r:id="rId40"/>
      <p:italic r:id="rId41"/>
      <p:boldItalic r:id="rId42"/>
    </p:embeddedFont>
    <p:embeddedFont>
      <p:font typeface="Poppins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RUoZ+TKSFRqTexpasG5lEXGPd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fb2e0160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1fb2e0160b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11fb2e0160b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38" name="Google Shape;3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8" name="Google Shape;3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6" name="Google Shape;3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8" name="Google Shape;40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21" name="Google Shape;4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9" name="Google Shape;4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7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74" name="Google Shape;47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7" name="Google Shape;5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23" name="Google Shape;5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31" name="Google Shape;5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b2e0160b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11fb2e0160b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99" name="Google Shape;1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4" name="Google Shape;2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4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1">
  <p:cSld name="One Column: Image Right Option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1"/>
          <p:cNvSpPr>
            <a:spLocks noGrp="1"/>
          </p:cNvSpPr>
          <p:nvPr>
            <p:ph type="pic" idx="2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52"/>
          <p:cNvSpPr txBox="1">
            <a:spLocks noGrp="1"/>
          </p:cNvSpPr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2"/>
          <p:cNvSpPr txBox="1">
            <a:spLocks noGrp="1"/>
          </p:cNvSpPr>
          <p:nvPr>
            <p:ph type="body" idx="1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5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5"/>
          <p:cNvSpPr>
            <a:spLocks noGrp="1"/>
          </p:cNvSpPr>
          <p:nvPr>
            <p:ph type="pic" idx="2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55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9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body" idx="1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subTitle" idx="2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61"/>
          <p:cNvSpPr>
            <a:spLocks noGrp="1"/>
          </p:cNvSpPr>
          <p:nvPr>
            <p:ph type="pic" idx="3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Positive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Negative">
  <p:cSld name="Brand Mark — Negative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b2e0160b_4_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E46-7CAE-0448-E332-5FA04721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04" y="1031135"/>
            <a:ext cx="9480944" cy="4581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355FB-7DA5-0571-3B9B-5896A2200BF2}"/>
              </a:ext>
            </a:extLst>
          </p:cNvPr>
          <p:cNvSpPr/>
          <p:nvPr/>
        </p:nvSpPr>
        <p:spPr>
          <a:xfrm>
            <a:off x="4389008" y="5478430"/>
            <a:ext cx="30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Group -D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31001-69C5-CB84-8B76-CE91395D5C9B}"/>
              </a:ext>
            </a:extLst>
          </p:cNvPr>
          <p:cNvSpPr/>
          <p:nvPr/>
        </p:nvSpPr>
        <p:spPr>
          <a:xfrm>
            <a:off x="1112910" y="0"/>
            <a:ext cx="8802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Course Registration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1" name="Google Shape;341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42" name="Google Shape;342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4" r="11343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 txBox="1"/>
          <p:nvPr/>
        </p:nvSpPr>
        <p:spPr>
          <a:xfrm>
            <a:off x="465306" y="2674274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 </a:t>
            </a:r>
            <a:r>
              <a:rPr lang="en-IN" sz="2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Rahima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Lari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630193" y="4023269"/>
            <a:ext cx="2061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Tejasvini</a:t>
            </a:r>
            <a:r>
              <a:rPr lang="en-US" sz="20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S J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9421305" y="4030827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Nidhi Sharma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9335021" y="2508176"/>
            <a:ext cx="26293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Sukhmanpreet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Kaur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820248" y="5064333"/>
            <a:ext cx="218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Sundar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Rajan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49630-FC05-84BB-E976-E6826C75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70" y="218701"/>
            <a:ext cx="5619145" cy="5619145"/>
          </a:xfrm>
          <a:prstGeom prst="rect">
            <a:avLst/>
          </a:prstGeom>
        </p:spPr>
      </p:pic>
      <p:sp>
        <p:nvSpPr>
          <p:cNvPr id="4" name="Google Shape;355;p11">
            <a:extLst>
              <a:ext uri="{FF2B5EF4-FFF2-40B4-BE49-F238E27FC236}">
                <a16:creationId xmlns:a16="http://schemas.microsoft.com/office/drawing/2014/main" id="{8C7F8C48-B795-DC06-7A16-3F3DD7CF32DA}"/>
              </a:ext>
            </a:extLst>
          </p:cNvPr>
          <p:cNvSpPr txBox="1"/>
          <p:nvPr/>
        </p:nvSpPr>
        <p:spPr>
          <a:xfrm>
            <a:off x="8961616" y="5064332"/>
            <a:ext cx="218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Vishnu Priya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5C5E-F4A9-3E55-44EB-23C59225F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F55AA2-11A3-BBFE-7C2E-76E3A24B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99258"/>
              </p:ext>
            </p:extLst>
          </p:nvPr>
        </p:nvGraphicFramePr>
        <p:xfrm>
          <a:off x="1720734" y="952421"/>
          <a:ext cx="8994371" cy="516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509">
                  <a:extLst>
                    <a:ext uri="{9D8B030D-6E8A-4147-A177-3AD203B41FA5}">
                      <a16:colId xmlns:a16="http://schemas.microsoft.com/office/drawing/2014/main" val="2393669896"/>
                    </a:ext>
                  </a:extLst>
                </a:gridCol>
                <a:gridCol w="4507862">
                  <a:extLst>
                    <a:ext uri="{9D8B030D-6E8A-4147-A177-3AD203B41FA5}">
                      <a16:colId xmlns:a16="http://schemas.microsoft.com/office/drawing/2014/main" val="2695413379"/>
                    </a:ext>
                  </a:extLst>
                </a:gridCol>
              </a:tblGrid>
              <a:tr h="7379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Responsibility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9320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Al </a:t>
                      </a:r>
                      <a:r>
                        <a:rPr lang="en-IN" dirty="0" err="1"/>
                        <a:t>Rahima</a:t>
                      </a:r>
                      <a:r>
                        <a:rPr lang="en-IN" dirty="0"/>
                        <a:t> Lari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Student Functionalities, Database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47841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 err="1"/>
                        <a:t>Sukhmanpreet</a:t>
                      </a:r>
                      <a:r>
                        <a:rPr lang="en-IN" dirty="0"/>
                        <a:t> Kaur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Functionalities , Student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07154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Nidhi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Functionalities , User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369149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 err="1"/>
                        <a:t>Tejasvini</a:t>
                      </a:r>
                      <a:r>
                        <a:rPr lang="en-IN" dirty="0"/>
                        <a:t> 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Professor Functionalities, Payment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65746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Sundar </a:t>
                      </a:r>
                      <a:r>
                        <a:rPr lang="en-IN" dirty="0" err="1"/>
                        <a:t>Rajan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Functionalities , Course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2254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Vishnu Priya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Functionalities, Payment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5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2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>
            <a:spLocks noGrp="1"/>
          </p:cNvSpPr>
          <p:nvPr>
            <p:ph type="ctrTitle"/>
          </p:nvPr>
        </p:nvSpPr>
        <p:spPr>
          <a:xfrm>
            <a:off x="1145596" y="1353136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br>
              <a:rPr lang="en-US" dirty="0"/>
            </a:br>
            <a:br>
              <a:rPr lang="en-US" dirty="0"/>
            </a:br>
            <a:r>
              <a:rPr lang="en-US" sz="2000" dirty="0"/>
              <a:t>Our  goal was  to create a high-quality student registration system that exceeds the expectations of both students and college staff.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Through collaboration and utilizing our diverse skillsets, We were able to deliver a seamless and efficient registration process that enhances the student experience.</a:t>
            </a:r>
            <a:endParaRPr sz="2000" dirty="0"/>
          </a:p>
        </p:txBody>
      </p:sp>
      <p:sp>
        <p:nvSpPr>
          <p:cNvPr id="371" name="Google Shape;37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72" name="Google Shape;372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4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9" name="Google Shape;379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80" name="Google Shape;380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81" name="Google Shape;381;p14"/>
            <p:cNvPicPr preferRelativeResize="0"/>
            <p:nvPr/>
          </p:nvPicPr>
          <p:blipFill rotWithShape="1">
            <a:blip r:embed="rId3">
              <a:alphaModFix/>
            </a:blip>
            <a:srcRect l="24436" t="15290" r="26023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7" name="Google Shape;38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14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14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94" name="Google Shape;394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7" name="Google Shape;39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99" name="Google Shape;399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400" name="Google Shape;400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01" name="Google Shape;40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2" name="Google Shape;402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3" name="Google Shape;403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14"/>
          <p:cNvSpPr txBox="1"/>
          <p:nvPr/>
        </p:nvSpPr>
        <p:spPr>
          <a:xfrm>
            <a:off x="301986" y="1202856"/>
            <a:ext cx="6897625" cy="510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n-US" sz="26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 a team, our vision for developing this full stack project on 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Registration </a:t>
            </a:r>
            <a:r>
              <a:rPr lang="en-US" sz="2600" b="1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ystem</a:t>
            </a: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a college that could create a comprehensive and efficient system that simplifies the registration process for students and minimizes administrative workload for the college staff  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ctrTitle"/>
          </p:nvPr>
        </p:nvSpPr>
        <p:spPr>
          <a:xfrm>
            <a:off x="786064" y="2748010"/>
            <a:ext cx="4337121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Practices</a:t>
            </a:r>
            <a:endParaRPr dirty="0"/>
          </a:p>
        </p:txBody>
      </p:sp>
      <p:sp>
        <p:nvSpPr>
          <p:cNvPr id="411" name="Google Shape;411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12" name="Google Shape;412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6F8E0-FE62-0DB5-69B3-81B8E69D8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417;p16">
            <a:extLst>
              <a:ext uri="{FF2B5EF4-FFF2-40B4-BE49-F238E27FC236}">
                <a16:creationId xmlns:a16="http://schemas.microsoft.com/office/drawing/2014/main" id="{D7F59EF7-BAE7-7195-5516-8810D19372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3164" y="493906"/>
            <a:ext cx="10585149" cy="6117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75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>
            <a:spLocks noGrp="1"/>
          </p:cNvSpPr>
          <p:nvPr>
            <p:ph type="ctrTitle"/>
          </p:nvPr>
        </p:nvSpPr>
        <p:spPr>
          <a:xfrm>
            <a:off x="1068353" y="2847167"/>
            <a:ext cx="3984910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Tech Stack</a:t>
            </a:r>
            <a:endParaRPr dirty="0"/>
          </a:p>
        </p:txBody>
      </p:sp>
      <p:sp>
        <p:nvSpPr>
          <p:cNvPr id="424" name="Google Shape;424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25" name="Google Shape;425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8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978000" y="490439"/>
            <a:ext cx="2420091" cy="101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6605454" y="451969"/>
            <a:ext cx="2428784" cy="1009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Code Editor</a:t>
            </a:r>
            <a:endParaRPr sz="2800" b="0" i="0" u="none" strike="noStrike" cap="none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  <a:sym typeface="Arial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3843104" y="490439"/>
            <a:ext cx="2502832" cy="1014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9411960" y="490439"/>
            <a:ext cx="2433883" cy="994124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Frontend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7114025" y="1592704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18"/>
          <p:cNvSpPr/>
          <p:nvPr/>
        </p:nvSpPr>
        <p:spPr>
          <a:xfrm flipH="1">
            <a:off x="977999" y="1522494"/>
            <a:ext cx="2420091" cy="2114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8"/>
          <p:cNvSpPr/>
          <p:nvPr/>
        </p:nvSpPr>
        <p:spPr>
          <a:xfrm flipH="1">
            <a:off x="977998" y="2625267"/>
            <a:ext cx="2420091" cy="23680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8"/>
          <p:cNvSpPr/>
          <p:nvPr/>
        </p:nvSpPr>
        <p:spPr>
          <a:xfrm flipH="1">
            <a:off x="3827212" y="1522494"/>
            <a:ext cx="2518723" cy="29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8"/>
          <p:cNvSpPr/>
          <p:nvPr/>
        </p:nvSpPr>
        <p:spPr>
          <a:xfrm flipH="1">
            <a:off x="9411961" y="1484562"/>
            <a:ext cx="2433883" cy="3436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3">
            <a:alphaModFix/>
          </a:blip>
          <a:srcRect l="9305" t="12927"/>
          <a:stretch/>
        </p:blipFill>
        <p:spPr>
          <a:xfrm>
            <a:off x="4457878" y="1939744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9449" y="1818036"/>
            <a:ext cx="513003" cy="70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8898" y="2962506"/>
            <a:ext cx="1028161" cy="54061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8"/>
          <p:cNvSpPr/>
          <p:nvPr/>
        </p:nvSpPr>
        <p:spPr>
          <a:xfrm flipH="1">
            <a:off x="6607064" y="1505074"/>
            <a:ext cx="2427174" cy="3231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787" y="1862847"/>
            <a:ext cx="2124725" cy="680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549" y="2605166"/>
            <a:ext cx="1920240" cy="1053558"/>
          </a:xfrm>
          <a:prstGeom prst="rect">
            <a:avLst/>
          </a:prstGeom>
        </p:spPr>
      </p:pic>
      <p:sp>
        <p:nvSpPr>
          <p:cNvPr id="47" name="Google Shape;449;p18"/>
          <p:cNvSpPr/>
          <p:nvPr/>
        </p:nvSpPr>
        <p:spPr>
          <a:xfrm flipH="1">
            <a:off x="977996" y="4882206"/>
            <a:ext cx="2420091" cy="25672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4486" y="4822231"/>
            <a:ext cx="20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API Platform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300" y="5291395"/>
            <a:ext cx="1589481" cy="1161338"/>
          </a:xfrm>
          <a:prstGeom prst="rect">
            <a:avLst/>
          </a:prstGeom>
        </p:spPr>
      </p:pic>
      <p:sp>
        <p:nvSpPr>
          <p:cNvPr id="52" name="Google Shape;460;p18"/>
          <p:cNvSpPr/>
          <p:nvPr/>
        </p:nvSpPr>
        <p:spPr>
          <a:xfrm flipH="1">
            <a:off x="977997" y="3649900"/>
            <a:ext cx="2420091" cy="24308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825" y="3586777"/>
            <a:ext cx="244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Spring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778" y="4052563"/>
            <a:ext cx="1654527" cy="476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3832" y="1962036"/>
            <a:ext cx="1505511" cy="13615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7136" y="1485599"/>
            <a:ext cx="25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Visual Studio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28745" y="1435497"/>
            <a:ext cx="246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Open Source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0BD90-04F6-9F83-1262-1B400A88A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60" y="52977"/>
            <a:ext cx="946271" cy="942066"/>
          </a:xfrm>
          <a:prstGeom prst="rect">
            <a:avLst/>
          </a:prstGeom>
        </p:spPr>
      </p:pic>
      <p:pic>
        <p:nvPicPr>
          <p:cNvPr id="1028" name="Picture 4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EB6AD72C-D135-0CF1-54E4-3DCD3882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85" y="3956109"/>
            <a:ext cx="2887045" cy="112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ctrTitle"/>
          </p:nvPr>
        </p:nvSpPr>
        <p:spPr>
          <a:xfrm>
            <a:off x="529389" y="2847167"/>
            <a:ext cx="4067372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Development</a:t>
            </a:r>
            <a:endParaRPr dirty="0"/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78" name="Google Shape;478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292" t="-1905" r="33896" b="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1245140" y="1800528"/>
            <a:ext cx="9688749" cy="44934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 weeks plan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Everyday Discussion about topics / Technologies/ doubt clearance .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 Every day with SME/Trainer  discussion of Project progress &amp; transformation based on backend Technologies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Special thanks to our Coordinators for arranging such an amazing training 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Seema Sandeep </a:t>
            </a: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Amit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Balyan</a:t>
            </a:r>
            <a:endParaRPr lang="en-US"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IN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Shwetha </a:t>
            </a:r>
            <a:endParaRPr lang="en-US"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F971D-BB57-82C8-5230-080A79E6D33C}"/>
              </a:ext>
            </a:extLst>
          </p:cNvPr>
          <p:cNvSpPr/>
          <p:nvPr/>
        </p:nvSpPr>
        <p:spPr>
          <a:xfrm>
            <a:off x="2709428" y="393434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 days &amp;  the D day</a:t>
            </a:r>
            <a:endParaRPr lang="en-I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9983-F834-2D48-DF20-03275ECAC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Software Development Life Cycle (SDLC) - Big water Consulting">
            <a:extLst>
              <a:ext uri="{FF2B5EF4-FFF2-40B4-BE49-F238E27FC236}">
                <a16:creationId xmlns:a16="http://schemas.microsoft.com/office/drawing/2014/main" id="{1FA55E62-5917-8C79-D145-04C6C3CD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803" y="350580"/>
            <a:ext cx="6538393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1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11" name="Google Shape;511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49" b="-21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6DBAE-8002-7792-B482-AA66CD0469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DD950-6813-D322-6337-E7C246E9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06" y="149630"/>
            <a:ext cx="6169282" cy="61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2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>
            <a:spLocks noGrp="1"/>
          </p:cNvSpPr>
          <p:nvPr>
            <p:ph type="ctrTitle"/>
          </p:nvPr>
        </p:nvSpPr>
        <p:spPr>
          <a:xfrm>
            <a:off x="2084152" y="2847178"/>
            <a:ext cx="1954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519" name="Google Shape;519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8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>
            <a:spLocks noGrp="1"/>
          </p:cNvSpPr>
          <p:nvPr>
            <p:ph type="ctrTitle"/>
          </p:nvPr>
        </p:nvSpPr>
        <p:spPr>
          <a:xfrm>
            <a:off x="1620151" y="2847181"/>
            <a:ext cx="29817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27" name="Google Shape;527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9" r="149" b="857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34" name="Google Shape;534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95" name="Google Shape;195;p4"/>
          <p:cNvSpPr/>
          <p:nvPr/>
        </p:nvSpPr>
        <p:spPr>
          <a:xfrm>
            <a:off x="522618" y="1154415"/>
            <a:ext cx="3669372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 Sponsors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Signify Team</a:t>
            </a: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2.  SME’s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Amit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Balyan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lvl="0">
              <a:buSzPts val="14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Coordinator</a:t>
            </a:r>
          </a:p>
          <a:p>
            <a:pPr lvl="0">
              <a:buSzPts val="14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Seema Sandeep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Shwetha Kumari</a:t>
            </a:r>
          </a:p>
          <a:p>
            <a:pPr lvl="0">
              <a:buSzPts val="1400"/>
            </a:pP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lvl="0">
              <a:buSzPts val="1400"/>
            </a:pP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b2e0160b_4_12"/>
          <p:cNvSpPr txBox="1">
            <a:spLocks noGrp="1"/>
          </p:cNvSpPr>
          <p:nvPr>
            <p:ph type="subTitle" idx="1"/>
          </p:nvPr>
        </p:nvSpPr>
        <p:spPr>
          <a:xfrm>
            <a:off x="408732" y="310677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dirty="0"/>
              <a:t>The Ask – here we started</a:t>
            </a:r>
          </a:p>
        </p:txBody>
      </p:sp>
      <p:sp>
        <p:nvSpPr>
          <p:cNvPr id="179" name="Google Shape;179;g11fb2e0160b_4_1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6BC68-F1D6-639C-ADDC-C4B74DCC83A6}"/>
              </a:ext>
            </a:extLst>
          </p:cNvPr>
          <p:cNvSpPr txBox="1"/>
          <p:nvPr/>
        </p:nvSpPr>
        <p:spPr>
          <a:xfrm>
            <a:off x="685978" y="1458777"/>
            <a:ext cx="9537792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1. Identified  the key features and functionalities of the application that we wanted to </a:t>
            </a:r>
            <a:r>
              <a:rPr lang="en-US" sz="1800" dirty="0" err="1">
                <a:solidFill>
                  <a:schemeClr val="tx2"/>
                </a:solidFill>
              </a:rPr>
              <a:t>buid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2. Decide on the architecture and design of the application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3. Created a roadmap and set realistic timelines for development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4. Divided the workload among team members and assigned tasks accordingly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5. Begun with developing the application, starting with learning the basic of each application and implementing it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6. Our Mentor regularly reviewed the progress and suggested adjustments as needed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Communicate effectively with team members and stakeholders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7. Continuously learned  and improved as a team during our whole journey.</a:t>
            </a:r>
            <a:endParaRPr lang="en-IN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ctrTitle"/>
          </p:nvPr>
        </p:nvSpPr>
        <p:spPr>
          <a:xfrm>
            <a:off x="2501642" y="2759427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IN" sz="2800" b="1" dirty="0"/>
              <a:t>And the Journey Began .  . . .</a:t>
            </a:r>
            <a:endParaRPr sz="2800" b="1" dirty="0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58" name="Google Shape;258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</a:rPr>
              <a:t>3 WEEKS OF TRAINING + PROJECT DEMO </a:t>
            </a:r>
            <a:br>
              <a:rPr lang="en-US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1296000 SECONDS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  DAYS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36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 HOURS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21600 MINUTES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863590" y="3586652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29"/>
          </a:xfrm>
        </p:grpSpPr>
        <p:grpSp>
          <p:nvGrpSpPr>
            <p:cNvPr id="267" name="Google Shape;267;p9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68" name="Google Shape;268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4" name="Google Shape;274;p9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5" name="Google Shape;275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6" name="Google Shape;276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1" name="Google Shape;281;p9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2" name="Google Shape;282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" name="Google Shape;283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8" name="Google Shape;288;p9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89" name="Google Shape;289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" name="Google Shape;290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0070C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5" name="Google Shape;295;p9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6" name="Google Shape;296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" name="Google Shape;297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8" name="Google Shape;298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2" name="Google Shape;302;p9"/>
          <p:cNvSpPr/>
          <p:nvPr/>
        </p:nvSpPr>
        <p:spPr>
          <a:xfrm>
            <a:off x="7859543" y="4358921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6846532" y="5022309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5970930" y="5640874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9759319" y="2886890"/>
            <a:ext cx="1782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CRS Project 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6348973" y="5695007"/>
            <a:ext cx="3366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Understanding Project Goals</a:t>
            </a:r>
            <a:endParaRPr sz="18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7" name="Google Shape;307;p9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9260899" y="3658609"/>
            <a:ext cx="28625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9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316" name="Google Shape;316;p9"/>
            <p:cNvSpPr/>
            <p:nvPr/>
          </p:nvSpPr>
          <p:spPr>
            <a:xfrm>
              <a:off x="5996394" y="922673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7" name="Google Shape;317;p9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9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319" name="Google Shape;319;p9"/>
            <p:cNvSpPr/>
            <p:nvPr/>
          </p:nvSpPr>
          <p:spPr>
            <a:xfrm>
              <a:off x="5030787" y="1877265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9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1" name="Google Shape;321;p9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322" name="Google Shape;322;p9"/>
            <p:cNvSpPr/>
            <p:nvPr/>
          </p:nvSpPr>
          <p:spPr>
            <a:xfrm>
              <a:off x="4065182" y="2756022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9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4" name="Google Shape;324;p9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25" name="Google Shape;325;p9"/>
            <p:cNvSpPr/>
            <p:nvPr/>
          </p:nvSpPr>
          <p:spPr>
            <a:xfrm>
              <a:off x="3321484" y="3593750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9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" name="Google Shape;327;p9"/>
          <p:cNvGrpSpPr/>
          <p:nvPr/>
        </p:nvGrpSpPr>
        <p:grpSpPr>
          <a:xfrm>
            <a:off x="1707302" y="3895656"/>
            <a:ext cx="2716488" cy="975441"/>
            <a:chOff x="2596540" y="4354454"/>
            <a:chExt cx="2217514" cy="975441"/>
          </a:xfrm>
        </p:grpSpPr>
        <p:sp>
          <p:nvSpPr>
            <p:cNvPr id="328" name="Google Shape;328;p9"/>
            <p:cNvSpPr/>
            <p:nvPr/>
          </p:nvSpPr>
          <p:spPr>
            <a:xfrm>
              <a:off x="2596540" y="4354454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9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0" name="Google Shape;330;p9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CRS</a:t>
            </a:r>
            <a:endParaRPr sz="1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 b="0" i="0" u="none" strike="noStrike" cap="non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1413163" y="4260728"/>
            <a:ext cx="176882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5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8C3F249-E68D-E229-A8DB-DFCDB740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24726"/>
              </p:ext>
            </p:extLst>
          </p:nvPr>
        </p:nvGraphicFramePr>
        <p:xfrm>
          <a:off x="1874058" y="1118676"/>
          <a:ext cx="8242530" cy="397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97">
                  <a:extLst>
                    <a:ext uri="{9D8B030D-6E8A-4147-A177-3AD203B41FA5}">
                      <a16:colId xmlns:a16="http://schemas.microsoft.com/office/drawing/2014/main" val="438713105"/>
                    </a:ext>
                  </a:extLst>
                </a:gridCol>
                <a:gridCol w="2630823">
                  <a:extLst>
                    <a:ext uri="{9D8B030D-6E8A-4147-A177-3AD203B41FA5}">
                      <a16:colId xmlns:a16="http://schemas.microsoft.com/office/drawing/2014/main" val="3235814150"/>
                    </a:ext>
                  </a:extLst>
                </a:gridCol>
                <a:gridCol w="2747510">
                  <a:extLst>
                    <a:ext uri="{9D8B030D-6E8A-4147-A177-3AD203B41FA5}">
                      <a16:colId xmlns:a16="http://schemas.microsoft.com/office/drawing/2014/main" val="3663381222"/>
                    </a:ext>
                  </a:extLst>
                </a:gridCol>
              </a:tblGrid>
              <a:tr h="6685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Module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683320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r>
                        <a:rPr lang="en-IN" dirty="0"/>
                        <a:t>Week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Understanding problem statement.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GIT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UML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Knowing Git commands and Unix commands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Understanding requirements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17885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Week  2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Java 8 or 11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Exceptional Handling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Developing a POS application with : MySQL and Java.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Comprehending the features and collections of Java 8/11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304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Week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 err="1"/>
                        <a:t>SpringBoot</a:t>
                      </a:r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REST API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Angular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To create a POS application and REST API Using Java for Course Registration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33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691</Words>
  <Application>Microsoft Office PowerPoint</Application>
  <PresentationFormat>Widescreen</PresentationFormat>
  <Paragraphs>182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Wingdings</vt:lpstr>
      <vt:lpstr>Poppins</vt:lpstr>
      <vt:lpstr>Poppins Medium</vt:lpstr>
      <vt:lpstr>Poppins SemiBold</vt:lpstr>
      <vt:lpstr>Calibri</vt:lpstr>
      <vt:lpstr>Arial</vt:lpstr>
      <vt:lpstr>Brand Mark</vt:lpstr>
      <vt:lpstr>Voice</vt:lpstr>
      <vt:lpstr>Agenda</vt:lpstr>
      <vt:lpstr>Content</vt:lpstr>
      <vt:lpstr>PowerPoint Presentation</vt:lpstr>
      <vt:lpstr>PowerPoint Presentation</vt:lpstr>
      <vt:lpstr>Stakeholders</vt:lpstr>
      <vt:lpstr>PowerPoint Presentation</vt:lpstr>
      <vt:lpstr>And the Journey Began .  . . .</vt:lpstr>
      <vt:lpstr>Our Journey</vt:lpstr>
      <vt:lpstr>3 WEEKS OF TRAINING + PROJECT DEMO  </vt:lpstr>
      <vt:lpstr>PowerPoint Presentation</vt:lpstr>
      <vt:lpstr>PowerPoint Presentation</vt:lpstr>
      <vt:lpstr>Our Team</vt:lpstr>
      <vt:lpstr>PowerPoint Presentation</vt:lpstr>
      <vt:lpstr>PowerPoint Presentation</vt:lpstr>
      <vt:lpstr>  Our  goal was  to create a high-quality student registration system that exceeds the expectations of both students and college staff.   Through collaboration and utilizing our diverse skillsets, We were able to deliver a seamless and efficient registration process that enhances the student experience.</vt:lpstr>
      <vt:lpstr>Our Vision</vt:lpstr>
      <vt:lpstr>Engineering Practices</vt:lpstr>
      <vt:lpstr>PowerPoint Presentation</vt:lpstr>
      <vt:lpstr>Tech Stack</vt:lpstr>
      <vt:lpstr>PowerPoint Presentation</vt:lpstr>
      <vt:lpstr>Development</vt:lpstr>
      <vt:lpstr>PowerPoint Presentation</vt:lpstr>
      <vt:lpstr>Challenges  &amp; Learnings</vt:lpstr>
      <vt:lpstr>PowerPoint Presentation</vt:lpstr>
      <vt:lpstr>Demo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Wailam Pan</dc:creator>
  <cp:lastModifiedBy>rahimalari05@gmail.com</cp:lastModifiedBy>
  <cp:revision>21</cp:revision>
  <dcterms:created xsi:type="dcterms:W3CDTF">2018-11-16T01:56:21Z</dcterms:created>
  <dcterms:modified xsi:type="dcterms:W3CDTF">2023-03-03T10:33:57Z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